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64" r:id="rId8"/>
    <p:sldId id="258" r:id="rId9"/>
    <p:sldId id="259" r:id="rId10"/>
    <p:sldId id="268" r:id="rId11"/>
    <p:sldId id="260" r:id="rId12"/>
    <p:sldId id="261" r:id="rId13"/>
    <p:sldId id="274" r:id="rId14"/>
    <p:sldId id="269" r:id="rId15"/>
    <p:sldId id="270" r:id="rId16"/>
    <p:sldId id="262" r:id="rId17"/>
    <p:sldId id="265" r:id="rId18"/>
    <p:sldId id="263" r:id="rId19"/>
    <p:sldId id="266" r:id="rId20"/>
    <p:sldId id="273" r:id="rId21"/>
    <p:sldId id="272" r:id="rId22"/>
    <p:sldId id="271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05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46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5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05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4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41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68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26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84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47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0268-7633-4AFD-AED5-2A23765D6E70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65D0A-4CDB-42CB-ACDC-8584F546C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73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j.wintraecken@helicon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WRITING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Some</a:t>
            </a:r>
            <a:r>
              <a:rPr lang="nl-NL" dirty="0" smtClean="0"/>
              <a:t> pointers</a:t>
            </a:r>
            <a:endParaRPr lang="nl-NL" sz="1200" dirty="0" smtClean="0"/>
          </a:p>
          <a:p>
            <a:r>
              <a:rPr lang="nl-NL" sz="1200" dirty="0" smtClean="0"/>
              <a:t>(</a:t>
            </a:r>
            <a:r>
              <a:rPr lang="nl-NL" sz="1200" dirty="0" err="1" smtClean="0"/>
              <a:t>revised</a:t>
            </a:r>
            <a:r>
              <a:rPr lang="nl-NL" sz="1200" dirty="0" smtClean="0"/>
              <a:t> 17-10-2015)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4773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Aanhef 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Géén punt achter Mr/Ms/</a:t>
            </a:r>
            <a:r>
              <a:rPr lang="nl-NL" dirty="0" err="1" smtClean="0"/>
              <a:t>Mrs</a:t>
            </a:r>
            <a:r>
              <a:rPr lang="nl-NL" dirty="0" smtClean="0"/>
              <a:t> (als je Am schrijft, dan Mr.)</a:t>
            </a:r>
          </a:p>
          <a:p>
            <a:r>
              <a:rPr lang="nl-NL" dirty="0" smtClean="0"/>
              <a:t>Gebruik een hoofdletter bij Mr/Ms/</a:t>
            </a:r>
            <a:r>
              <a:rPr lang="nl-NL" dirty="0" err="1" smtClean="0"/>
              <a:t>Mrs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Dus:</a:t>
            </a:r>
            <a:endParaRPr lang="nl-NL" dirty="0"/>
          </a:p>
          <a:p>
            <a:pPr marL="0" indent="0">
              <a:buNone/>
            </a:pPr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u="sng" dirty="0" smtClean="0"/>
              <a:t>M</a:t>
            </a:r>
            <a:r>
              <a:rPr lang="nl-NL" dirty="0" smtClean="0"/>
              <a:t>r </a:t>
            </a:r>
            <a:r>
              <a:rPr lang="nl-NL" dirty="0" err="1" smtClean="0"/>
              <a:t>Tibbles</a:t>
            </a:r>
            <a:r>
              <a:rPr lang="nl-NL" dirty="0" smtClean="0"/>
              <a:t>,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08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Aanpak van de brief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Stappenplan voor maken opdracht: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Bedenk wat je in het Nederlands zou antwoorden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Vertaal letterlijk naar het Engels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Verbeter je Engelse zin. Let daarbij vooral op tijd, woordvolgorde en spelling</a:t>
            </a:r>
          </a:p>
        </p:txBody>
      </p:sp>
    </p:spTree>
    <p:extLst>
      <p:ext uri="{BB962C8B-B14F-4D97-AF65-F5344CB8AC3E}">
        <p14:creationId xmlns:p14="http://schemas.microsoft.com/office/powerpoint/2010/main" val="42017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VEELGEMAAKTE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Zinnen niet in de goede tijd hebben staan:</a:t>
            </a:r>
          </a:p>
          <a:p>
            <a:pPr marL="0" indent="0">
              <a:buNone/>
            </a:pPr>
            <a:r>
              <a:rPr lang="nl-NL" dirty="0" smtClean="0"/>
              <a:t>-</a:t>
            </a:r>
            <a:r>
              <a:rPr lang="nl-NL" dirty="0" err="1" smtClean="0"/>
              <a:t>Yesterday</a:t>
            </a:r>
            <a:r>
              <a:rPr lang="nl-NL" dirty="0" smtClean="0"/>
              <a:t>, 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school. 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Verkeerde aanhef:</a:t>
            </a:r>
          </a:p>
          <a:p>
            <a:pPr marL="0" indent="0">
              <a:buNone/>
            </a:pPr>
            <a:r>
              <a:rPr lang="nl-NL" dirty="0" smtClean="0"/>
              <a:t>In de opdracht staat: “stuur een brief aan je vriendin Veronica”</a:t>
            </a:r>
          </a:p>
          <a:p>
            <a:pPr marL="0" indent="0">
              <a:buNone/>
            </a:pPr>
            <a:r>
              <a:rPr lang="nl-NL" dirty="0" smtClean="0"/>
              <a:t>Dan moet de aanhef niet zijn: </a:t>
            </a:r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dirty="0" err="1" smtClean="0"/>
              <a:t>mr</a:t>
            </a:r>
            <a:r>
              <a:rPr lang="nl-NL" dirty="0" smtClean="0"/>
              <a:t> Veronica.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Vergeet de komma niet na de aanhef!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33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voegwoorden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01774"/>
            <a:ext cx="10515600" cy="577828"/>
          </a:xfrm>
        </p:spPr>
        <p:txBody>
          <a:bodyPr>
            <a:noAutofit/>
          </a:bodyPr>
          <a:lstStyle/>
          <a:p>
            <a:r>
              <a:rPr lang="nl-NL" sz="2000" dirty="0" smtClean="0"/>
              <a:t>Gebruik voegwoorden om zinnen aan elkaar te koppelen. </a:t>
            </a:r>
          </a:p>
          <a:p>
            <a:r>
              <a:rPr lang="nl-NL" sz="2000" dirty="0" smtClean="0"/>
              <a:t>veelgebruikte voegwoorden: </a:t>
            </a:r>
            <a:r>
              <a:rPr lang="nl-NL" sz="2000" dirty="0" err="1" smtClean="0"/>
              <a:t>and</a:t>
            </a:r>
            <a:r>
              <a:rPr lang="nl-NL" sz="2000" dirty="0" smtClean="0"/>
              <a:t>, </a:t>
            </a:r>
            <a:r>
              <a:rPr lang="nl-NL" sz="2000" dirty="0" err="1" smtClean="0"/>
              <a:t>because</a:t>
            </a:r>
            <a:r>
              <a:rPr lang="nl-NL" sz="2000" dirty="0" smtClean="0"/>
              <a:t>, </a:t>
            </a:r>
            <a:r>
              <a:rPr lang="nl-NL" sz="2000" dirty="0" err="1" smtClean="0"/>
              <a:t>because</a:t>
            </a:r>
            <a:r>
              <a:rPr lang="nl-NL" sz="2000" dirty="0" smtClean="0"/>
              <a:t> of, </a:t>
            </a:r>
            <a:r>
              <a:rPr lang="nl-NL" sz="2000" dirty="0" err="1" smtClean="0"/>
              <a:t>instead</a:t>
            </a:r>
            <a:r>
              <a:rPr lang="nl-NL" sz="2000" dirty="0" smtClean="0"/>
              <a:t>, but, </a:t>
            </a:r>
            <a:r>
              <a:rPr lang="nl-NL" sz="2000" dirty="0" err="1" smtClean="0"/>
              <a:t>so</a:t>
            </a:r>
            <a:r>
              <a:rPr lang="nl-NL" sz="2000" dirty="0" smtClean="0"/>
              <a:t> </a:t>
            </a:r>
          </a:p>
          <a:p>
            <a:pPr marL="0" indent="0">
              <a:buNone/>
            </a:pPr>
            <a:endParaRPr lang="nl-NL" sz="20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5370490" y="2538390"/>
            <a:ext cx="3348507" cy="397031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CORRECT:</a:t>
            </a:r>
          </a:p>
          <a:p>
            <a:r>
              <a:rPr lang="nl-NL" sz="3600" dirty="0" smtClean="0"/>
              <a:t>I </a:t>
            </a:r>
            <a:r>
              <a:rPr lang="nl-NL" sz="3600" dirty="0" err="1" smtClean="0"/>
              <a:t>am</a:t>
            </a:r>
            <a:r>
              <a:rPr lang="nl-NL" sz="3600" dirty="0" smtClean="0"/>
              <a:t> Jeroen </a:t>
            </a:r>
            <a:r>
              <a:rPr lang="nl-NL" sz="3600" b="1" dirty="0" err="1" smtClean="0"/>
              <a:t>and</a:t>
            </a:r>
            <a:r>
              <a:rPr lang="nl-NL" sz="3600" dirty="0" smtClean="0"/>
              <a:t> I live in Nijmegen. I like </a:t>
            </a:r>
            <a:r>
              <a:rPr lang="nl-NL" sz="3600" dirty="0" err="1" smtClean="0"/>
              <a:t>tomatoes</a:t>
            </a:r>
            <a:r>
              <a:rPr lang="nl-NL" sz="3600" dirty="0" smtClean="0"/>
              <a:t> </a:t>
            </a:r>
            <a:r>
              <a:rPr lang="nl-NL" sz="3600" b="1" dirty="0" err="1" smtClean="0"/>
              <a:t>because</a:t>
            </a:r>
            <a:r>
              <a:rPr lang="nl-NL" sz="3600" dirty="0" smtClean="0"/>
              <a:t> </a:t>
            </a:r>
            <a:r>
              <a:rPr lang="nl-NL" sz="3600" dirty="0" err="1" smtClean="0"/>
              <a:t>they</a:t>
            </a:r>
            <a:r>
              <a:rPr lang="nl-NL" sz="3600" dirty="0" smtClean="0"/>
              <a:t> are </a:t>
            </a:r>
            <a:r>
              <a:rPr lang="nl-NL" sz="3600" dirty="0" err="1" smtClean="0"/>
              <a:t>very</a:t>
            </a:r>
            <a:r>
              <a:rPr lang="nl-NL" sz="3600" dirty="0" smtClean="0"/>
              <a:t> </a:t>
            </a:r>
            <a:r>
              <a:rPr lang="nl-NL" sz="3600" dirty="0" err="1" smtClean="0"/>
              <a:t>tasty</a:t>
            </a:r>
            <a:r>
              <a:rPr lang="nl-NL" sz="3600" dirty="0" smtClean="0"/>
              <a:t>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38200" y="2538390"/>
            <a:ext cx="3979572" cy="286232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FOUT: </a:t>
            </a:r>
          </a:p>
          <a:p>
            <a:r>
              <a:rPr lang="nl-NL" sz="3600" dirty="0" smtClean="0"/>
              <a:t>I </a:t>
            </a:r>
            <a:r>
              <a:rPr lang="nl-NL" sz="3600" dirty="0" err="1" smtClean="0"/>
              <a:t>am</a:t>
            </a:r>
            <a:r>
              <a:rPr lang="nl-NL" sz="3600" dirty="0" smtClean="0"/>
              <a:t> Jeroen. I live in Nijmegen.</a:t>
            </a:r>
          </a:p>
          <a:p>
            <a:r>
              <a:rPr lang="nl-NL" sz="3600" dirty="0" smtClean="0"/>
              <a:t>I like </a:t>
            </a:r>
            <a:r>
              <a:rPr lang="nl-NL" sz="3600" dirty="0" err="1" smtClean="0"/>
              <a:t>tomatoes</a:t>
            </a:r>
            <a:r>
              <a:rPr lang="nl-NL" sz="3600" dirty="0" smtClean="0"/>
              <a:t>. </a:t>
            </a:r>
            <a:r>
              <a:rPr lang="nl-NL" sz="3600" dirty="0" err="1" smtClean="0"/>
              <a:t>They</a:t>
            </a:r>
            <a:r>
              <a:rPr lang="nl-NL" sz="3600" dirty="0" smtClean="0"/>
              <a:t> are </a:t>
            </a:r>
            <a:r>
              <a:rPr lang="nl-NL" sz="3600" dirty="0" err="1" smtClean="0"/>
              <a:t>very</a:t>
            </a:r>
            <a:r>
              <a:rPr lang="nl-NL" sz="3600" dirty="0" smtClean="0"/>
              <a:t> </a:t>
            </a:r>
            <a:r>
              <a:rPr lang="nl-NL" sz="3600" dirty="0" err="1" smtClean="0"/>
              <a:t>tasty</a:t>
            </a:r>
            <a:r>
              <a:rPr lang="nl-NL" sz="3600" dirty="0" smtClean="0"/>
              <a:t>.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4012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zin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4500" dirty="0" smtClean="0"/>
              <a:t>Met een laatste zin sluit je de brief af. In het Nederlands zou het een zin zijn als: </a:t>
            </a:r>
          </a:p>
          <a:p>
            <a:pPr marL="0" indent="0">
              <a:buNone/>
            </a:pPr>
            <a:r>
              <a:rPr lang="nl-NL" sz="4500" dirty="0" smtClean="0"/>
              <a:t>‘ik hoop snel van u te horen’ of ‘ik hoop je snel weer te zien!’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u="sng" dirty="0" smtClean="0"/>
              <a:t>Voorbeelden zakelijk</a:t>
            </a:r>
            <a:endParaRPr lang="nl-NL" b="1" u="sng" dirty="0"/>
          </a:p>
          <a:p>
            <a:r>
              <a:rPr lang="en-US" sz="3600" dirty="0"/>
              <a:t>If you have any further enquiries, please do not hesitate to contact us,</a:t>
            </a:r>
          </a:p>
          <a:p>
            <a:r>
              <a:rPr lang="en-US" sz="3600" dirty="0"/>
              <a:t>We look forward to building a strong business relationship in the future,</a:t>
            </a:r>
          </a:p>
          <a:p>
            <a:r>
              <a:rPr lang="en-US" sz="3600" dirty="0"/>
              <a:t>We look forward to the meeting on the 4th of November,</a:t>
            </a:r>
          </a:p>
          <a:p>
            <a:r>
              <a:rPr lang="en-US" sz="3600" dirty="0"/>
              <a:t>Thanks for your highly adequate service thus far,</a:t>
            </a:r>
          </a:p>
          <a:p>
            <a:r>
              <a:rPr lang="en-US" sz="3600" dirty="0"/>
              <a:t>We look forward to hearing from you,</a:t>
            </a:r>
          </a:p>
          <a:p>
            <a:r>
              <a:rPr lang="en-US" sz="3600" dirty="0"/>
              <a:t>We look forward to seeing you,</a:t>
            </a:r>
          </a:p>
          <a:p>
            <a:r>
              <a:rPr lang="en-US" sz="3600" dirty="0"/>
              <a:t>Thanks for your attention and time,</a:t>
            </a:r>
          </a:p>
          <a:p>
            <a:r>
              <a:rPr lang="en-US" sz="3600" dirty="0"/>
              <a:t>Once again, I am very sorry for taking up so much of your time,</a:t>
            </a:r>
          </a:p>
          <a:p>
            <a:r>
              <a:rPr lang="en-US" sz="3600" dirty="0"/>
              <a:t>We await your reply with interest</a:t>
            </a:r>
            <a:r>
              <a:rPr lang="en-US" sz="3600" dirty="0" smtClean="0"/>
              <a:t>,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7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zin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u="sng" dirty="0" smtClean="0"/>
              <a:t>Voorbeelden persoonlijk</a:t>
            </a:r>
            <a:endParaRPr lang="nl-NL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/>
              <a:t>can't wait to hear from you,</a:t>
            </a:r>
          </a:p>
          <a:p>
            <a:pPr marL="0" indent="0">
              <a:buNone/>
            </a:pPr>
            <a:r>
              <a:rPr lang="en-US" dirty="0"/>
              <a:t>I am looking forward to hearing from you,</a:t>
            </a:r>
          </a:p>
          <a:p>
            <a:pPr marL="0" indent="0">
              <a:buNone/>
            </a:pPr>
            <a:r>
              <a:rPr lang="en-US" dirty="0"/>
              <a:t>I am looking forward to seeing you,</a:t>
            </a:r>
          </a:p>
          <a:p>
            <a:pPr marL="0" indent="0">
              <a:buNone/>
            </a:pPr>
            <a:r>
              <a:rPr lang="en-US" dirty="0"/>
              <a:t>I hope to be hearing from you soon,</a:t>
            </a:r>
          </a:p>
          <a:p>
            <a:pPr marL="0" indent="0">
              <a:buNone/>
            </a:pPr>
            <a:r>
              <a:rPr lang="en-US" dirty="0"/>
              <a:t>I can't wait to see you soon,</a:t>
            </a:r>
          </a:p>
          <a:p>
            <a:pPr marL="0" indent="0">
              <a:buNone/>
            </a:pPr>
            <a:r>
              <a:rPr lang="en-US" dirty="0"/>
              <a:t>Give my regards to..,</a:t>
            </a:r>
          </a:p>
          <a:p>
            <a:pPr marL="0" indent="0">
              <a:buNone/>
            </a:pPr>
            <a:r>
              <a:rPr lang="en-US" dirty="0"/>
              <a:t>Send my love to ..,</a:t>
            </a:r>
          </a:p>
          <a:p>
            <a:pPr marL="0" indent="0">
              <a:buNone/>
            </a:pPr>
            <a:r>
              <a:rPr lang="en-US" dirty="0"/>
              <a:t>See you soon,</a:t>
            </a:r>
          </a:p>
          <a:p>
            <a:pPr marL="0" indent="0">
              <a:buNone/>
            </a:pPr>
            <a:r>
              <a:rPr lang="en-US" dirty="0"/>
              <a:t>I hope you are doing well</a:t>
            </a:r>
            <a:r>
              <a:rPr lang="en-US" dirty="0" smtClean="0"/>
              <a:t>,</a:t>
            </a: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4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zakelijk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Wanneer je de naam van de persoon aan wie je schrijft wel kent:</a:t>
            </a:r>
          </a:p>
          <a:p>
            <a:pPr marL="0" indent="0">
              <a:buNone/>
            </a:pPr>
            <a:r>
              <a:rPr lang="nl-NL" dirty="0" err="1" smtClean="0"/>
              <a:t>Yours</a:t>
            </a:r>
            <a:r>
              <a:rPr lang="nl-NL" dirty="0" smtClean="0"/>
              <a:t> </a:t>
            </a:r>
            <a:r>
              <a:rPr lang="nl-NL" dirty="0" err="1" smtClean="0"/>
              <a:t>sincerely</a:t>
            </a:r>
            <a:r>
              <a:rPr lang="nl-NL" dirty="0" smtClean="0"/>
              <a:t>,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Jeroen Wintraecken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Wanneer je de naam niet kent (dus als er bv bovenaan je brief ‘</a:t>
            </a:r>
            <a:r>
              <a:rPr lang="nl-NL" dirty="0" err="1"/>
              <a:t>D</a:t>
            </a:r>
            <a:r>
              <a:rPr lang="nl-NL" dirty="0" err="1" smtClean="0"/>
              <a:t>ear</a:t>
            </a:r>
            <a:r>
              <a:rPr lang="nl-NL" dirty="0" smtClean="0"/>
              <a:t> Sir’ staat) </a:t>
            </a:r>
          </a:p>
          <a:p>
            <a:pPr marL="0" indent="0">
              <a:buNone/>
            </a:pPr>
            <a:r>
              <a:rPr lang="nl-NL" dirty="0" err="1" smtClean="0"/>
              <a:t>Yours</a:t>
            </a:r>
            <a:r>
              <a:rPr lang="nl-NL" dirty="0" smtClean="0"/>
              <a:t> </a:t>
            </a:r>
            <a:r>
              <a:rPr lang="nl-NL" dirty="0" err="1" smtClean="0"/>
              <a:t>faithfully</a:t>
            </a:r>
            <a:r>
              <a:rPr lang="nl-NL" dirty="0" smtClean="0"/>
              <a:t>,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Jeroen Wintraecken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Geheugensteun: </a:t>
            </a:r>
          </a:p>
          <a:p>
            <a:pPr marL="0" indent="0">
              <a:buNone/>
            </a:pPr>
            <a:r>
              <a:rPr lang="nl-NL" dirty="0" smtClean="0"/>
              <a:t>Als je de naam niet kent, moet je maar </a:t>
            </a:r>
            <a:r>
              <a:rPr lang="nl-NL" b="1" dirty="0" smtClean="0"/>
              <a:t>geloven</a:t>
            </a:r>
            <a:r>
              <a:rPr lang="nl-NL" dirty="0" smtClean="0"/>
              <a:t> (</a:t>
            </a:r>
            <a:r>
              <a:rPr lang="nl-NL" b="1" dirty="0" smtClean="0"/>
              <a:t>FAITH</a:t>
            </a:r>
            <a:r>
              <a:rPr lang="nl-NL" dirty="0" smtClean="0"/>
              <a:t> hebben) dat ze je brief lezen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16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zakelijk(2)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Kind </a:t>
            </a:r>
            <a:r>
              <a:rPr lang="nl-NL" dirty="0" err="1" smtClean="0"/>
              <a:t>regards</a:t>
            </a:r>
            <a:r>
              <a:rPr lang="nl-NL" dirty="0" smtClean="0"/>
              <a:t>,</a:t>
            </a:r>
          </a:p>
          <a:p>
            <a:pPr marL="0" indent="0">
              <a:buNone/>
            </a:pPr>
            <a:r>
              <a:rPr lang="nl-NL" dirty="0" smtClean="0"/>
              <a:t>= iets minder zakelijk (maar nog steeds correct voor iemand die je niet kent)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GEBRUIK DEZE ALTIJD! KIND REGARDS MAG OOK BIJ PERSOONLIJKE BRIEVEN!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persoonlijk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ove, </a:t>
            </a:r>
            <a:r>
              <a:rPr lang="nl-NL" dirty="0" err="1"/>
              <a:t>g</a:t>
            </a:r>
            <a:r>
              <a:rPr lang="nl-NL" dirty="0" err="1" smtClean="0"/>
              <a:t>oodbye</a:t>
            </a:r>
            <a:r>
              <a:rPr lang="nl-NL" dirty="0" smtClean="0"/>
              <a:t>, cheers, bye, </a:t>
            </a:r>
            <a:r>
              <a:rPr lang="nl-NL" dirty="0" err="1" smtClean="0"/>
              <a:t>greetings</a:t>
            </a:r>
            <a:r>
              <a:rPr lang="nl-NL" dirty="0" smtClean="0"/>
              <a:t> </a:t>
            </a:r>
            <a:r>
              <a:rPr lang="nl-NL" dirty="0" err="1" smtClean="0"/>
              <a:t>etc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Niet: ‘</a:t>
            </a:r>
            <a:r>
              <a:rPr lang="nl-NL" dirty="0" err="1" smtClean="0"/>
              <a:t>laterzzzz</a:t>
            </a:r>
            <a:r>
              <a:rPr lang="nl-NL" dirty="0" smtClean="0"/>
              <a:t>’! Of  ‘yo’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Vergeet de komma na de afsluiting niet!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90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 voor handtekening en naam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 afsluiting laat je ruimte voor een handtekening en daaronder zet je je naam. 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 hope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hear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soon</a:t>
            </a:r>
            <a:r>
              <a:rPr lang="nl-NL" dirty="0" smtClean="0"/>
              <a:t>.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Kind </a:t>
            </a:r>
            <a:r>
              <a:rPr lang="nl-NL" dirty="0" err="1" smtClean="0"/>
              <a:t>regards</a:t>
            </a:r>
            <a:r>
              <a:rPr lang="nl-NL" dirty="0" smtClean="0"/>
              <a:t>, </a:t>
            </a:r>
          </a:p>
          <a:p>
            <a:pPr marL="0" indent="0">
              <a:buNone/>
            </a:pPr>
            <a:r>
              <a:rPr lang="nl-NL" b="1" dirty="0" smtClean="0">
                <a:latin typeface="Agency FB" panose="020B0503020202020204" pitchFamily="34" charset="0"/>
              </a:rPr>
              <a:t>[-twee enters is voldoende-]</a:t>
            </a:r>
            <a:endParaRPr lang="nl-NL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Jeroen Wintraecken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64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 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Volg altijd wat er in de opdracht staat. </a:t>
            </a:r>
          </a:p>
          <a:p>
            <a:r>
              <a:rPr lang="nl-NL" dirty="0" smtClean="0"/>
              <a:t>GA NIETS ZELF VERZINNEN tenzij er staat: “verzin zelf”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Kijk wanneer je klaar bent met schrijven nog goed na of je alle punten in je stuk verwerkt hebt.</a:t>
            </a:r>
          </a:p>
          <a:p>
            <a:endParaRPr lang="nl-NL" dirty="0"/>
          </a:p>
          <a:p>
            <a:r>
              <a:rPr lang="nl-NL" dirty="0" smtClean="0"/>
              <a:t>Voorbeeld op de volgende dia.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55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Op de volgende dia voorbeeldzinnen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zie ook je boek voor meer voorbeelden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85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947171"/>
              </p:ext>
            </p:extLst>
          </p:nvPr>
        </p:nvGraphicFramePr>
        <p:xfrm>
          <a:off x="1736033" y="365127"/>
          <a:ext cx="7858540" cy="6247397"/>
        </p:xfrm>
        <a:graphic>
          <a:graphicData uri="http://schemas.openxmlformats.org/drawingml/2006/table">
            <a:tbl>
              <a:tblPr/>
              <a:tblGrid>
                <a:gridCol w="3929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221">
                <a:tc>
                  <a:txBody>
                    <a:bodyPr/>
                    <a:lstStyle/>
                    <a:p>
                      <a:pPr algn="l" fontAlgn="base"/>
                      <a:r>
                        <a:rPr lang="nl-NL" sz="1400" b="1" dirty="0" smtClean="0">
                          <a:effectLst/>
                        </a:rPr>
                        <a:t>Formeel</a:t>
                      </a:r>
                      <a:endParaRPr lang="nl-NL" sz="1400" dirty="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nl-NL" sz="1400" b="1" dirty="0" smtClean="0">
                          <a:effectLst/>
                        </a:rPr>
                        <a:t>Informeel</a:t>
                      </a:r>
                      <a:endParaRPr lang="nl-NL" sz="1400" dirty="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68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Dear Sir/Madam, Dear Mr/Mrs (surname)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 dirty="0">
                          <a:effectLst/>
                        </a:rPr>
                        <a:t>Dear (first name), Hi, Hello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 dirty="0" err="1">
                          <a:effectLst/>
                        </a:rPr>
                        <a:t>Beginnings</a:t>
                      </a:r>
                      <a:endParaRPr lang="nl-NL" sz="1200" dirty="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 dirty="0" err="1">
                          <a:effectLst/>
                        </a:rPr>
                        <a:t>Beginnings</a:t>
                      </a:r>
                      <a:endParaRPr lang="nl-NL" sz="1200" dirty="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866"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With reference to our telephone conversation yesterday (about)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Thank you for your email regarding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am writing on behalf of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am writing to draw your attention to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It was nice to hear from you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It’s been ages since I’ve heard from you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How are you? Hope you and your family are doing well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 am writing to let you know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>
                          <a:effectLst/>
                        </a:rPr>
                        <a:t>Making a request</a:t>
                      </a:r>
                      <a:endParaRPr lang="nl-NL" sz="120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>
                          <a:effectLst/>
                        </a:rPr>
                        <a:t>Making a request</a:t>
                      </a:r>
                      <a:endParaRPr lang="nl-NL" sz="120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3432"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 would appreciate if you could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 would be most grateful if you would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Would you be so kind and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 was wondering if you could</a:t>
                      </a:r>
                    </a:p>
                    <a:p>
                      <a:pPr fontAlgn="base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You don’t mind …ing (…) (for me), do you?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Do me a favour, will you?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Would it be possible for you to?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Can/Could I ask you to?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>
                          <a:effectLst/>
                        </a:rPr>
                        <a:t>Apologising</a:t>
                      </a:r>
                      <a:endParaRPr lang="nl-NL" sz="120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sz="1200" b="1">
                          <a:effectLst/>
                        </a:rPr>
                        <a:t>Apologising</a:t>
                      </a:r>
                      <a:endParaRPr lang="nl-NL" sz="1200">
                        <a:effectLst/>
                      </a:endParaRP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134"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We apologise for any inconvenience caused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Please accept our sincere apologies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Sorry for any trouble caused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We are very sorry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1999"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>
                          <a:effectLst/>
                        </a:rPr>
                        <a:t>Complaining</a:t>
                      </a:r>
                      <a:endParaRPr lang="en-US" sz="12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am writing to express my dissatisfaction with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find it most unsatisfactory that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I’d like to complain about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>
                          <a:effectLst/>
                        </a:rPr>
                        <a:t>Complaining</a:t>
                      </a:r>
                      <a:endParaRPr lang="en-US" sz="12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I’m fed up with (someone/something)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am not happy with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I’m rather annoyed with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26298"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>
                          <a:effectLst/>
                        </a:rPr>
                        <a:t>Endings</a:t>
                      </a:r>
                      <a:endParaRPr lang="en-US" sz="12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 look forward to hearing from you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If you require any further information, please don’t hesitate to contact me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Please feel free to contact me if you have further questions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>
                          <a:effectLst/>
                        </a:rPr>
                        <a:t>Endings</a:t>
                      </a:r>
                      <a:endParaRPr lang="en-US" sz="12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Give my love to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Hope to hear from you soon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Just give me a call if you have any questions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566"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>
                          <a:effectLst/>
                        </a:rPr>
                        <a:t>Signing off</a:t>
                      </a:r>
                      <a:endParaRPr lang="en-US" sz="12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Yours sincerely (Dear + name)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</a:rPr>
                        <a:t>Yours faithfully (Dear Sir/Madam)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200" b="1" dirty="0">
                          <a:effectLst/>
                        </a:rPr>
                        <a:t>Signing off</a:t>
                      </a:r>
                      <a:endParaRPr lang="en-US" sz="1200" dirty="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Lots of love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All the best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Best wishes</a:t>
                      </a:r>
                    </a:p>
                  </a:txBody>
                  <a:tcPr marL="15720" marR="31440" marT="12576" marB="12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5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Als je vragen hebt over welk onderdeel dan ook: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hlinkClick r:id="rId2"/>
              </a:rPr>
              <a:t>j.wintraecken@helicon.nl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5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opdrachten kun je krijgen?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Formulier (inschrijving sportclub, inschrijving excursie, invullen, klein stukje tekst)</a:t>
            </a:r>
          </a:p>
          <a:p>
            <a:r>
              <a:rPr lang="nl-NL" dirty="0" smtClean="0"/>
              <a:t>Kort bericht (Notitie achterlaten voor iemand, facebook bericht = klein stukje tekst schrijven)</a:t>
            </a:r>
          </a:p>
          <a:p>
            <a:r>
              <a:rPr lang="nl-NL" dirty="0" smtClean="0"/>
              <a:t>Persoonlijke correspondentie (mail aan (pen)vriend, leeftijdsgenoten)</a:t>
            </a:r>
          </a:p>
          <a:p>
            <a:r>
              <a:rPr lang="nl-NL" dirty="0" smtClean="0"/>
              <a:t>Zakelijke correspondentie (mail aan bedrijf, klachtenbrief, sollicitatiebrief)</a:t>
            </a:r>
          </a:p>
          <a:p>
            <a:r>
              <a:rPr lang="nl-NL" dirty="0" smtClean="0"/>
              <a:t>Vrij schrijven (lager stuk tekst schrijven over….?  Eg  je vakantie, je familie, je werk….)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026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36" y="177957"/>
            <a:ext cx="7579150" cy="6618194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354236" y="3103808"/>
            <a:ext cx="3445032" cy="2962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08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30" y="127850"/>
            <a:ext cx="7454681" cy="6865378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811369" y="5022761"/>
            <a:ext cx="1442434" cy="5151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32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65" y="132946"/>
            <a:ext cx="7433747" cy="6725053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8065" y="1275008"/>
            <a:ext cx="3476960" cy="3734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2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9262"/>
            <a:ext cx="10515600" cy="2809149"/>
          </a:xfrm>
          <a:solidFill>
            <a:schemeClr val="accent4"/>
          </a:solidFill>
        </p:spPr>
        <p:txBody>
          <a:bodyPr>
            <a:normAutofit fontScale="90000"/>
          </a:bodyPr>
          <a:lstStyle/>
          <a:p>
            <a:r>
              <a:rPr lang="nl-NL" dirty="0" smtClean="0"/>
              <a:t>Adressering: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LET OP! JE KRIJG EMAILS WAAR HET ADRES VOORGEDRUKT STAAT! JE HOEFT DUS GEEN ADRES ZELF OP TE SCHRIJVEN! (</a:t>
            </a:r>
            <a:r>
              <a:rPr lang="nl-NL" dirty="0" err="1" smtClean="0"/>
              <a:t>nice</a:t>
            </a:r>
            <a:r>
              <a:rPr lang="nl-NL" dirty="0" smtClean="0"/>
              <a:t>, right?)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484608"/>
            <a:ext cx="10515600" cy="3373392"/>
          </a:xfrm>
        </p:spPr>
        <p:txBody>
          <a:bodyPr>
            <a:normAutofit/>
          </a:bodyPr>
          <a:lstStyle/>
          <a:p>
            <a:endParaRPr lang="nl-NL" sz="3500" u="sng" dirty="0" smtClean="0"/>
          </a:p>
          <a:p>
            <a:r>
              <a:rPr lang="nl-NL" sz="3500" u="sng" smtClean="0"/>
              <a:t>NEEM NAMEN </a:t>
            </a:r>
            <a:r>
              <a:rPr lang="nl-NL" sz="3500" u="sng" dirty="0" smtClean="0"/>
              <a:t>CORRECT OVER! (het is </a:t>
            </a:r>
            <a:r>
              <a:rPr lang="nl-NL" sz="3500" u="sng" dirty="0" err="1" smtClean="0"/>
              <a:t>Tibbles</a:t>
            </a:r>
            <a:r>
              <a:rPr lang="nl-NL" sz="3500" u="sng" dirty="0" smtClean="0"/>
              <a:t>, niet </a:t>
            </a:r>
            <a:r>
              <a:rPr lang="nl-NL" sz="3500" u="sng" dirty="0" err="1" smtClean="0"/>
              <a:t>Tobbles</a:t>
            </a:r>
            <a:r>
              <a:rPr lang="nl-NL" sz="3500" u="sng" dirty="0" smtClean="0"/>
              <a:t>)</a:t>
            </a:r>
            <a:endParaRPr lang="nl-NL" sz="3500" u="sng" dirty="0"/>
          </a:p>
        </p:txBody>
      </p:sp>
    </p:spTree>
    <p:extLst>
      <p:ext uri="{BB962C8B-B14F-4D97-AF65-F5344CB8AC3E}">
        <p14:creationId xmlns:p14="http://schemas.microsoft.com/office/powerpoint/2010/main" val="1001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aanhef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 altijd met DEAR gevolgd door de naam en een komma</a:t>
            </a:r>
          </a:p>
          <a:p>
            <a:endParaRPr lang="nl-NL" dirty="0"/>
          </a:p>
          <a:p>
            <a:r>
              <a:rPr lang="nl-NL" dirty="0" err="1" smtClean="0"/>
              <a:t>Dear</a:t>
            </a:r>
            <a:r>
              <a:rPr lang="nl-NL" dirty="0" smtClean="0"/>
              <a:t> Jenny, </a:t>
            </a:r>
          </a:p>
          <a:p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dirty="0"/>
              <a:t>M</a:t>
            </a:r>
            <a:r>
              <a:rPr lang="nl-NL" dirty="0" smtClean="0"/>
              <a:t>r Hanson,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Dit geldt dus voor zowel een persoonlijke als een zakelijke brief</a:t>
            </a:r>
          </a:p>
        </p:txBody>
      </p:sp>
    </p:spTree>
    <p:extLst>
      <p:ext uri="{BB962C8B-B14F-4D97-AF65-F5344CB8AC3E}">
        <p14:creationId xmlns:p14="http://schemas.microsoft.com/office/powerpoint/2010/main" val="12994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Aanhef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Zakelijke brieven:</a:t>
            </a:r>
          </a:p>
          <a:p>
            <a:endParaRPr lang="nl-NL" dirty="0"/>
          </a:p>
          <a:p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dirty="0"/>
              <a:t>M</a:t>
            </a:r>
            <a:r>
              <a:rPr lang="nl-NL" dirty="0" smtClean="0"/>
              <a:t>r Hanson,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je weet de achternaam en dat het een man is</a:t>
            </a:r>
          </a:p>
          <a:p>
            <a:r>
              <a:rPr lang="nl-NL" dirty="0" err="1" smtClean="0"/>
              <a:t>Dear</a:t>
            </a:r>
            <a:r>
              <a:rPr lang="nl-NL" dirty="0" smtClean="0"/>
              <a:t> Sir/Madam,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je weet niet of het een man of vrouw is</a:t>
            </a:r>
          </a:p>
          <a:p>
            <a:r>
              <a:rPr lang="nl-NL" dirty="0" err="1" smtClean="0"/>
              <a:t>Dear</a:t>
            </a:r>
            <a:r>
              <a:rPr lang="nl-NL" dirty="0" smtClean="0"/>
              <a:t> Sir,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je weet de naam niet, maar wel dat het een man is</a:t>
            </a:r>
          </a:p>
          <a:p>
            <a:r>
              <a:rPr lang="nl-NL" dirty="0" err="1" smtClean="0"/>
              <a:t>Dear</a:t>
            </a:r>
            <a:r>
              <a:rPr lang="nl-NL" dirty="0" smtClean="0"/>
              <a:t> Madam,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je weet de naam niet, maar wel dat het een vrouw is</a:t>
            </a:r>
          </a:p>
          <a:p>
            <a:endParaRPr lang="nl-NL" dirty="0" smtClean="0"/>
          </a:p>
          <a:p>
            <a:r>
              <a:rPr lang="nl-NL" dirty="0" err="1" smtClean="0"/>
              <a:t>Dear</a:t>
            </a:r>
            <a:r>
              <a:rPr lang="nl-NL" dirty="0" smtClean="0"/>
              <a:t> Ms Williams,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ongetrouwde vrouw</a:t>
            </a:r>
          </a:p>
          <a:p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dirty="0" err="1"/>
              <a:t>M</a:t>
            </a:r>
            <a:r>
              <a:rPr lang="nl-NL" dirty="0" err="1" smtClean="0"/>
              <a:t>rs</a:t>
            </a:r>
            <a:r>
              <a:rPr lang="nl-NL" dirty="0" smtClean="0"/>
              <a:t> Williams,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getrouwde vrouw.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75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1111</Words>
  <Application>Microsoft Office PowerPoint</Application>
  <PresentationFormat>Breedbeeld</PresentationFormat>
  <Paragraphs>180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8" baseType="lpstr">
      <vt:lpstr>Agency FB</vt:lpstr>
      <vt:lpstr>Arial</vt:lpstr>
      <vt:lpstr>Calibri</vt:lpstr>
      <vt:lpstr>Calibri Light</vt:lpstr>
      <vt:lpstr>Wingdings</vt:lpstr>
      <vt:lpstr>Kantoorthema</vt:lpstr>
      <vt:lpstr>WRITING</vt:lpstr>
      <vt:lpstr>Volg de opdracht</vt:lpstr>
      <vt:lpstr>Welke opdrachten kun je krijgen?</vt:lpstr>
      <vt:lpstr>PowerPoint-presentatie</vt:lpstr>
      <vt:lpstr>PowerPoint-presentatie</vt:lpstr>
      <vt:lpstr>PowerPoint-presentatie</vt:lpstr>
      <vt:lpstr>Adressering:  LET OP! JE KRIJG EMAILS WAAR HET ADRES VOORGEDRUKT STAAT! JE HOEFT DUS GEEN ADRES ZELF OP TE SCHRIJVEN! (nice, right?)</vt:lpstr>
      <vt:lpstr>aanhef</vt:lpstr>
      <vt:lpstr>Aanhef (2)</vt:lpstr>
      <vt:lpstr>Aanhef (3)</vt:lpstr>
      <vt:lpstr>Aanpak van de brief</vt:lpstr>
      <vt:lpstr>VEELGEMAAKTE FOUTEN</vt:lpstr>
      <vt:lpstr>voegwoorden</vt:lpstr>
      <vt:lpstr>Laatste zin</vt:lpstr>
      <vt:lpstr>Laatste zin (2)</vt:lpstr>
      <vt:lpstr>Afsluiting zakelijk</vt:lpstr>
      <vt:lpstr>Afsluiting zakelijk(2)</vt:lpstr>
      <vt:lpstr>Afsluiting persoonlijk</vt:lpstr>
      <vt:lpstr>Ruimte voor handtekening en naam</vt:lpstr>
      <vt:lpstr>Op de volgende dia voorbeeldzinnen  zie ook je boek voor meer voorbeelden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Jeroen Wintraecken</dc:creator>
  <cp:lastModifiedBy>Jeroen Wintraecken</cp:lastModifiedBy>
  <cp:revision>40</cp:revision>
  <dcterms:created xsi:type="dcterms:W3CDTF">2015-09-16T07:09:00Z</dcterms:created>
  <dcterms:modified xsi:type="dcterms:W3CDTF">2018-11-08T14:08:04Z</dcterms:modified>
</cp:coreProperties>
</file>